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9" r:id="rId3"/>
    <p:sldId id="260" r:id="rId4"/>
    <p:sldId id="271" r:id="rId5"/>
    <p:sldId id="272" r:id="rId6"/>
    <p:sldId id="273" r:id="rId7"/>
    <p:sldId id="274" r:id="rId8"/>
    <p:sldId id="275" r:id="rId9"/>
    <p:sldId id="276" r:id="rId10"/>
    <p:sldId id="270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>
            <a:normAutofit/>
          </a:bodyPr>
          <a:lstStyle>
            <a:lvl1pPr>
              <a:defRPr sz="28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400">
                <a:latin typeface="Calibri" pitchFamily="34" charset="0"/>
              </a:defRPr>
            </a:lvl4pPr>
            <a:lvl5pPr>
              <a:defRPr sz="2400"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 pitchFamily="34" charset="0"/>
              </a:rPr>
              <a:t>January 4, 2009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like about math?</a:t>
            </a:r>
          </a:p>
          <a:p>
            <a:r>
              <a:rPr lang="en-US" dirty="0" smtClean="0"/>
              <a:t>What would you like to review?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respectful</a:t>
            </a:r>
          </a:p>
          <a:p>
            <a:r>
              <a:rPr lang="en-US" dirty="0" smtClean="0"/>
              <a:t>Come prepared</a:t>
            </a:r>
          </a:p>
          <a:p>
            <a:r>
              <a:rPr lang="en-US" dirty="0" smtClean="0"/>
              <a:t>Be productive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else would you add?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bring to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Pens, pencils, paper</a:t>
            </a:r>
          </a:p>
          <a:p>
            <a:r>
              <a:rPr lang="en-US" dirty="0" smtClean="0"/>
              <a:t>Calculator</a:t>
            </a:r>
          </a:p>
          <a:p>
            <a:r>
              <a:rPr lang="en-US" dirty="0" smtClean="0"/>
              <a:t>Binder or folder</a:t>
            </a:r>
          </a:p>
          <a:p>
            <a:r>
              <a:rPr lang="en-US" dirty="0" smtClean="0"/>
              <a:t>Textbook</a:t>
            </a:r>
          </a:p>
          <a:p>
            <a:r>
              <a:rPr lang="en-US" dirty="0" smtClean="0"/>
              <a:t>Homework, completed</a:t>
            </a:r>
          </a:p>
          <a:p>
            <a:r>
              <a:rPr lang="en-US" dirty="0" smtClean="0"/>
              <a:t>Notes (organized in an orderly fashion)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Systems of Equations and Inequalities</a:t>
            </a:r>
          </a:p>
          <a:p>
            <a:r>
              <a:rPr lang="en-US" dirty="0" smtClean="0"/>
              <a:t>Exponential </a:t>
            </a:r>
            <a:r>
              <a:rPr lang="en-US" dirty="0" smtClean="0"/>
              <a:t>Properties and Functions</a:t>
            </a:r>
          </a:p>
          <a:p>
            <a:r>
              <a:rPr lang="en-US" dirty="0" smtClean="0"/>
              <a:t>Polynomials</a:t>
            </a:r>
            <a:r>
              <a:rPr lang="en-US" dirty="0" smtClean="0"/>
              <a:t>, Factoring, and Quadratics</a:t>
            </a:r>
          </a:p>
          <a:p>
            <a:r>
              <a:rPr lang="en-US" dirty="0" smtClean="0"/>
              <a:t>Comparison </a:t>
            </a:r>
            <a:r>
              <a:rPr lang="en-US" dirty="0" smtClean="0"/>
              <a:t>of Linear, Quadratic, and Exponential Functions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Tests and Projects: 50%</a:t>
            </a:r>
          </a:p>
          <a:p>
            <a:r>
              <a:rPr lang="en-US" dirty="0" smtClean="0"/>
              <a:t>Daily Work: 40%</a:t>
            </a:r>
          </a:p>
          <a:p>
            <a:r>
              <a:rPr lang="en-US" dirty="0" smtClean="0"/>
              <a:t>Concept Checks: 10%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things about daily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Homework is due the following day.</a:t>
            </a:r>
          </a:p>
          <a:p>
            <a:r>
              <a:rPr lang="en-US" dirty="0" smtClean="0"/>
              <a:t>We will review homework in class.</a:t>
            </a:r>
          </a:p>
          <a:p>
            <a:r>
              <a:rPr lang="en-US" dirty="0" smtClean="0"/>
              <a:t>Sometimes, at my discretion, you will receive a completion grade for homework.</a:t>
            </a:r>
          </a:p>
          <a:p>
            <a:r>
              <a:rPr lang="en-US" dirty="0" smtClean="0"/>
              <a:t>Other times, I will ask you to copy down your answers for a few questions and grade the accuracy of these questions for your homework grade.</a:t>
            </a:r>
          </a:p>
          <a:p>
            <a:r>
              <a:rPr lang="en-US" dirty="0" smtClean="0"/>
              <a:t>Come prepared for either!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few things about concept checks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Concept Checks are little quizzes.</a:t>
            </a:r>
          </a:p>
          <a:p>
            <a:r>
              <a:rPr lang="en-US" dirty="0" smtClean="0"/>
              <a:t>You cannot correct concept checks.</a:t>
            </a:r>
          </a:p>
          <a:p>
            <a:r>
              <a:rPr lang="en-US" dirty="0" smtClean="0"/>
              <a:t>Concepts checks must be made up immediately after an absence.</a:t>
            </a:r>
          </a:p>
          <a:p>
            <a:endParaRPr lang="en-US" dirty="0" smtClean="0"/>
          </a:p>
          <a:p>
            <a:r>
              <a:rPr lang="en-US" dirty="0" smtClean="0"/>
              <a:t>Test are the culmination of a unit.</a:t>
            </a:r>
          </a:p>
          <a:p>
            <a:r>
              <a:rPr lang="en-US" dirty="0" smtClean="0"/>
              <a:t>You are able to make test corrections, for ½ point back for every point you missed.</a:t>
            </a:r>
          </a:p>
          <a:p>
            <a:r>
              <a:rPr lang="en-US" dirty="0" smtClean="0"/>
              <a:t>Tests make-ups must be scheduled immediately after an absence.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 expect you have already studied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One term of Algebra</a:t>
            </a:r>
          </a:p>
          <a:p>
            <a:r>
              <a:rPr lang="en-US" dirty="0" smtClean="0"/>
              <a:t>Solving equations in one variable</a:t>
            </a:r>
          </a:p>
          <a:p>
            <a:r>
              <a:rPr lang="en-US" dirty="0" smtClean="0"/>
              <a:t>Solving inequalities in one variable</a:t>
            </a:r>
          </a:p>
          <a:p>
            <a:r>
              <a:rPr lang="en-US" dirty="0" smtClean="0"/>
              <a:t>Graphing linear equations</a:t>
            </a:r>
          </a:p>
          <a:p>
            <a:r>
              <a:rPr lang="en-US" dirty="0" smtClean="0"/>
              <a:t>Some statistics and probability (but it’s okay if you haven’t)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</Template>
  <TotalTime>249</TotalTime>
  <Words>303</Words>
  <Application>Microsoft Office PowerPoint</Application>
  <PresentationFormat>On-screen Show (4:3)</PresentationFormat>
  <Paragraphs>66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Welcome!</vt:lpstr>
      <vt:lpstr>Resources</vt:lpstr>
      <vt:lpstr>Class expectations</vt:lpstr>
      <vt:lpstr>What you need to bring to class</vt:lpstr>
      <vt:lpstr>Class Topics</vt:lpstr>
      <vt:lpstr>Grading</vt:lpstr>
      <vt:lpstr>A few things about daily work</vt:lpstr>
      <vt:lpstr>A few things about concept checks and tests</vt:lpstr>
      <vt:lpstr>What I expect you have already studied</vt:lpstr>
      <vt:lpstr>Questions?</vt:lpstr>
      <vt:lpstr>Brainstorm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30</cp:revision>
  <dcterms:created xsi:type="dcterms:W3CDTF">2009-09-08T23:16:11Z</dcterms:created>
  <dcterms:modified xsi:type="dcterms:W3CDTF">2010-01-04T18:41:31Z</dcterms:modified>
</cp:coreProperties>
</file>